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323" r:id="rId5"/>
    <p:sldId id="324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33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7" r:id="rId30"/>
    <p:sldId id="305" r:id="rId31"/>
    <p:sldId id="306" r:id="rId32"/>
    <p:sldId id="308" r:id="rId33"/>
    <p:sldId id="309" r:id="rId34"/>
    <p:sldId id="310" r:id="rId35"/>
    <p:sldId id="311" r:id="rId36"/>
    <p:sldId id="312" r:id="rId37"/>
    <p:sldId id="313" r:id="rId38"/>
    <p:sldId id="315" r:id="rId39"/>
    <p:sldId id="316" r:id="rId40"/>
    <p:sldId id="317" r:id="rId41"/>
    <p:sldId id="318" r:id="rId42"/>
    <p:sldId id="320" r:id="rId43"/>
    <p:sldId id="319" r:id="rId44"/>
    <p:sldId id="321" r:id="rId45"/>
    <p:sldId id="322" r:id="rId46"/>
    <p:sldId id="325" r:id="rId47"/>
    <p:sldId id="326" r:id="rId48"/>
    <p:sldId id="327" r:id="rId49"/>
    <p:sldId id="328" r:id="rId50"/>
    <p:sldId id="329" r:id="rId51"/>
    <p:sldId id="330" r:id="rId52"/>
    <p:sldId id="332" r:id="rId53"/>
    <p:sldId id="335" r:id="rId54"/>
    <p:sldId id="336" r:id="rId55"/>
    <p:sldId id="337" r:id="rId56"/>
    <p:sldId id="338" r:id="rId57"/>
    <p:sldId id="345" r:id="rId58"/>
    <p:sldId id="346" r:id="rId59"/>
    <p:sldId id="347" r:id="rId60"/>
    <p:sldId id="339" r:id="rId61"/>
    <p:sldId id="260" r:id="rId62"/>
    <p:sldId id="333" r:id="rId63"/>
    <p:sldId id="334" r:id="rId64"/>
    <p:sldId id="340" r:id="rId65"/>
    <p:sldId id="341" r:id="rId66"/>
    <p:sldId id="342" r:id="rId67"/>
    <p:sldId id="343" r:id="rId68"/>
    <p:sldId id="344" r:id="rId69"/>
    <p:sldId id="348" r:id="rId70"/>
    <p:sldId id="349" r:id="rId71"/>
    <p:sldId id="355" r:id="rId72"/>
    <p:sldId id="356" r:id="rId73"/>
    <p:sldId id="350" r:id="rId74"/>
    <p:sldId id="351" r:id="rId75"/>
    <p:sldId id="352" r:id="rId76"/>
    <p:sldId id="354" r:id="rId77"/>
    <p:sldId id="353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107" d="100"/>
          <a:sy n="107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E83FF2-2565-4BE0-ACB2-565643BF3243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F13E38-E6B4-4804-A705-7768990120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7416824" cy="2880320"/>
          </a:xfrm>
        </p:spPr>
        <p:txBody>
          <a:bodyPr>
            <a:normAutofit/>
          </a:bodyPr>
          <a:lstStyle/>
          <a:p>
            <a:pPr algn="ctr"/>
            <a:r>
              <a:rPr lang="ru-RU" sz="31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  <a:t>муниципальное казенное учреждение культуры </a:t>
            </a:r>
            <a:br>
              <a:rPr lang="ru-RU" sz="31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</a:br>
            <a:r>
              <a:rPr lang="ru-RU" sz="40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  <a:t>«Красноборский </a:t>
            </a:r>
            <a:br>
              <a:rPr lang="ru-RU" sz="40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</a:br>
            <a:r>
              <a:rPr lang="ru-RU" sz="40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  <a:t>центр досуга и </a:t>
            </a:r>
            <a:br>
              <a:rPr lang="ru-RU" sz="40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</a:br>
            <a:r>
              <a:rPr lang="ru-RU" sz="4000" b="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ndalus" pitchFamily="18" charset="-78"/>
              </a:rPr>
              <a:t>народного творчества»</a:t>
            </a:r>
            <a:endParaRPr lang="ru-RU" sz="4000" b="0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172200" cy="2297850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Отчет о работе за 2016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15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Праздничный концерт </a:t>
            </a:r>
            <a:r>
              <a:rPr lang="ru-RU" b="1" dirty="0" smtClean="0">
                <a:latin typeface="+mn-lt"/>
              </a:rPr>
              <a:t>к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8 </a:t>
            </a:r>
            <a:r>
              <a:rPr lang="ru-RU" b="1" dirty="0">
                <a:latin typeface="+mn-lt"/>
              </a:rPr>
              <a:t>Марта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49121"/>
            <a:ext cx="4788000" cy="3990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772816"/>
            <a:ext cx="3879274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+mn-lt"/>
              </a:rPr>
              <a:t>Красноборская</a:t>
            </a:r>
            <a:r>
              <a:rPr lang="ru-RU" b="1" dirty="0" smtClean="0">
                <a:latin typeface="+mn-lt"/>
              </a:rPr>
              <a:t> широкая Масленица</a:t>
            </a:r>
            <a:endParaRPr lang="ru-RU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44824"/>
            <a:ext cx="4308763" cy="38238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47"/>
          <a:stretch/>
        </p:blipFill>
        <p:spPr>
          <a:xfrm>
            <a:off x="5508104" y="2017828"/>
            <a:ext cx="3204000" cy="45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3600" b="1" dirty="0" err="1" smtClean="0">
                <a:latin typeface="+mn-lt"/>
              </a:rPr>
              <a:t>Конкурсно</a:t>
            </a:r>
            <a:r>
              <a:rPr lang="ru-RU" sz="3600" b="1" dirty="0" smtClean="0">
                <a:latin typeface="+mn-lt"/>
              </a:rPr>
              <a:t>-развлекательная программа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 «Мамино сердце»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67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«День воинской славы России» </a:t>
            </a:r>
            <a:r>
              <a:rPr lang="ru-RU" b="1" dirty="0" smtClean="0"/>
              <a:t>71 год </a:t>
            </a:r>
            <a:r>
              <a:rPr lang="ru-RU" b="1" dirty="0"/>
              <a:t>Великой </a:t>
            </a:r>
            <a:r>
              <a:rPr lang="ru-RU" b="1" dirty="0" smtClean="0"/>
              <a:t>Победы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4121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836712"/>
            <a:ext cx="7128000" cy="57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Последний звонок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G:\Pictures\2016\май-июнь 2016\100CANON\IMG_4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652" y="1935163"/>
            <a:ext cx="659269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Международный 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День </a:t>
            </a:r>
            <a:r>
              <a:rPr lang="ru-RU" b="1" dirty="0">
                <a:latin typeface="+mn-lt"/>
              </a:rPr>
              <a:t>защиты детей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55981" y="2596948"/>
            <a:ext cx="4932000" cy="3283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74581" y="2702975"/>
            <a:ext cx="4932000" cy="30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Праздничное мероприятие совместно с центром казачьей джигитовки </a:t>
            </a:r>
            <a:r>
              <a:rPr lang="ru-RU" sz="3200" b="1" dirty="0" err="1">
                <a:latin typeface="+mn-lt"/>
              </a:rPr>
              <a:t>Багмут</a:t>
            </a:r>
            <a:r>
              <a:rPr lang="ru-RU" sz="3200" b="1" dirty="0">
                <a:latin typeface="+mn-lt"/>
              </a:rPr>
              <a:t>, посвященное Дню России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41" y="1935163"/>
            <a:ext cx="5403318" cy="4389437"/>
          </a:xfrm>
        </p:spPr>
      </p:pic>
    </p:spTree>
    <p:extLst>
      <p:ext uri="{BB962C8B-B14F-4D97-AF65-F5344CB8AC3E}">
        <p14:creationId xmlns:p14="http://schemas.microsoft.com/office/powerpoint/2010/main" val="37951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/>
                <a:ea typeface="Times New Roman"/>
              </a:rPr>
              <a:t>Праздничное мероприятие совместно с центром казачьей </a:t>
            </a:r>
            <a:r>
              <a:rPr lang="ru-RU" sz="3600" b="1" dirty="0" smtClean="0">
                <a:latin typeface="Times New Roman"/>
                <a:ea typeface="Times New Roman"/>
              </a:rPr>
              <a:t>джигитовки </a:t>
            </a:r>
            <a:r>
              <a:rPr lang="ru-RU" sz="3600" b="1" dirty="0" err="1" smtClean="0">
                <a:latin typeface="Times New Roman"/>
                <a:ea typeface="Times New Roman"/>
              </a:rPr>
              <a:t>Багмут</a:t>
            </a:r>
            <a:r>
              <a:rPr lang="ru-RU" sz="3600" b="1" dirty="0" smtClean="0">
                <a:latin typeface="Times New Roman"/>
                <a:ea typeface="Times New Roman"/>
              </a:rPr>
              <a:t>, «День </a:t>
            </a:r>
            <a:r>
              <a:rPr lang="ru-RU" sz="3600" b="1" dirty="0">
                <a:latin typeface="Times New Roman"/>
                <a:ea typeface="Times New Roman"/>
              </a:rPr>
              <a:t>отца»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2735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/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Ежегодный </a:t>
            </a:r>
            <a:r>
              <a:rPr lang="ru-RU" sz="3600" b="1" dirty="0">
                <a:latin typeface="Times New Roman"/>
                <a:ea typeface="Times New Roman"/>
              </a:rPr>
              <a:t>традиционный праздник 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b="1" dirty="0">
                <a:latin typeface="Times New Roman"/>
                <a:ea typeface="Times New Roman"/>
              </a:rPr>
              <a:t>«День поселка»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192" y="2276872"/>
            <a:ext cx="6592695" cy="43894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1512000" cy="19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Georgia" pitchFamily="18" charset="0"/>
              </a:rPr>
              <a:t/>
            </a:r>
            <a:br>
              <a:rPr lang="ru-RU" sz="3100" b="1" u="sng" dirty="0" smtClean="0">
                <a:latin typeface="Georgia" pitchFamily="18" charset="0"/>
              </a:rPr>
            </a:br>
            <a:r>
              <a:rPr lang="ru-RU" sz="3100" b="1" u="sng" dirty="0">
                <a:latin typeface="Georgia" pitchFamily="18" charset="0"/>
              </a:rPr>
              <a:t/>
            </a:r>
            <a:br>
              <a:rPr lang="ru-RU" sz="3100" b="1" u="sng" dirty="0">
                <a:latin typeface="Georgia" pitchFamily="18" charset="0"/>
              </a:rPr>
            </a:br>
            <a:r>
              <a:rPr lang="ru-RU" sz="3100" b="1" u="sng" dirty="0" smtClean="0">
                <a:latin typeface="Georgia" pitchFamily="18" charset="0"/>
              </a:rPr>
              <a:t/>
            </a:r>
            <a:br>
              <a:rPr lang="ru-RU" sz="3100" b="1" u="sng" dirty="0" smtClean="0">
                <a:latin typeface="Georgia" pitchFamily="18" charset="0"/>
              </a:rPr>
            </a:br>
            <a:r>
              <a:rPr lang="ru-RU" sz="3100" b="1" u="sng" dirty="0">
                <a:latin typeface="Georgia" pitchFamily="18" charset="0"/>
              </a:rPr>
              <a:t/>
            </a:r>
            <a:br>
              <a:rPr lang="ru-RU" sz="3100" b="1" u="sng" dirty="0">
                <a:latin typeface="Georgia" pitchFamily="18" charset="0"/>
              </a:rPr>
            </a:br>
            <a:r>
              <a:rPr lang="ru-RU" sz="3100" b="1" u="sng" dirty="0" smtClean="0">
                <a:latin typeface="Georgia" pitchFamily="18" charset="0"/>
              </a:rPr>
              <a:t/>
            </a:r>
            <a:br>
              <a:rPr lang="ru-RU" sz="3100" b="1" u="sng" dirty="0" smtClean="0">
                <a:latin typeface="Georgia" pitchFamily="18" charset="0"/>
              </a:rPr>
            </a:br>
            <a:r>
              <a:rPr lang="ru-RU" sz="3100" b="1" u="sng" dirty="0">
                <a:latin typeface="Georgia" pitchFamily="18" charset="0"/>
              </a:rPr>
              <a:t/>
            </a:r>
            <a:br>
              <a:rPr lang="ru-RU" sz="3100" b="1" u="sng" dirty="0">
                <a:latin typeface="Georgia" pitchFamily="18" charset="0"/>
              </a:rPr>
            </a:br>
            <a:r>
              <a:rPr lang="ru-RU" sz="3100" b="1" u="sng" dirty="0" smtClean="0">
                <a:latin typeface="Georgia" pitchFamily="18" charset="0"/>
              </a:rPr>
              <a:t/>
            </a:r>
            <a:br>
              <a:rPr lang="ru-RU" sz="3100" b="1" u="sng" dirty="0" smtClean="0">
                <a:latin typeface="Georgia" pitchFamily="18" charset="0"/>
              </a:rPr>
            </a:br>
            <a:r>
              <a:rPr lang="ru-RU" sz="3100" b="1" u="sng" dirty="0">
                <a:latin typeface="Georgia" pitchFamily="18" charset="0"/>
              </a:rPr>
              <a:t/>
            </a:r>
            <a:br>
              <a:rPr lang="ru-RU" sz="3100" b="1" u="sng" dirty="0">
                <a:latin typeface="Georgia" pitchFamily="18" charset="0"/>
              </a:rPr>
            </a:br>
            <a:r>
              <a:rPr lang="ru-RU" sz="3100" b="1" u="sng" dirty="0" smtClean="0">
                <a:latin typeface="Georgia" pitchFamily="18" charset="0"/>
              </a:rPr>
              <a:t/>
            </a:r>
            <a:br>
              <a:rPr lang="ru-RU" sz="3100" b="1" u="sng" dirty="0" smtClean="0">
                <a:latin typeface="Georgia" pitchFamily="18" charset="0"/>
              </a:rPr>
            </a:br>
            <a:r>
              <a:rPr lang="ru-RU" sz="3100" dirty="0" smtClean="0">
                <a:latin typeface="Georgia" pitchFamily="18" charset="0"/>
              </a:rPr>
              <a:t>  </a:t>
            </a:r>
            <a:br>
              <a:rPr lang="ru-RU" sz="3100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56" y="709612"/>
            <a:ext cx="8496944" cy="559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7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err="1" smtClean="0">
                <a:latin typeface="+mn-lt"/>
              </a:rPr>
              <a:t>Конкурсно</a:t>
            </a:r>
            <a:r>
              <a:rPr lang="ru-RU" sz="4000" b="1" dirty="0" smtClean="0">
                <a:latin typeface="+mn-lt"/>
              </a:rPr>
              <a:t> </a:t>
            </a:r>
            <a:r>
              <a:rPr lang="ru-RU" sz="4000" b="1" dirty="0">
                <a:latin typeface="+mn-lt"/>
              </a:rPr>
              <a:t>- развлекательная программа 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«А ну-ка, бабушки»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2056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/>
                <a:ea typeface="Times New Roman"/>
              </a:rPr>
              <a:t>Новогоднее </a:t>
            </a:r>
            <a:r>
              <a:rPr lang="ru-RU" sz="5400" b="1" dirty="0" smtClean="0">
                <a:latin typeface="Times New Roman"/>
                <a:ea typeface="Times New Roman"/>
              </a:rPr>
              <a:t>гуляние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2646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55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+mn-lt"/>
              </a:rPr>
              <a:t>Спортивно-массовые мероприятия и праздники</a:t>
            </a:r>
            <a:endParaRPr lang="ru-RU" sz="5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>
                <a:solidFill>
                  <a:srgbClr val="895D1D"/>
                </a:solidFill>
                <a:latin typeface="Constantia"/>
                <a:ea typeface="+mn-ea"/>
                <a:cs typeface="+mn-cs"/>
              </a:rPr>
              <a:t>спартакиады</a:t>
            </a:r>
            <a:br>
              <a:rPr lang="ru-RU" sz="4800" b="1" dirty="0">
                <a:solidFill>
                  <a:srgbClr val="895D1D"/>
                </a:solidFill>
                <a:latin typeface="Constantia"/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Для детей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Для взрослых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92343"/>
            <a:ext cx="4041775" cy="2691026"/>
          </a:xfrm>
        </p:spPr>
      </p:pic>
    </p:spTree>
    <p:extLst>
      <p:ext uri="{BB962C8B-B14F-4D97-AF65-F5344CB8AC3E}">
        <p14:creationId xmlns:p14="http://schemas.microsoft.com/office/powerpoint/2010/main" val="1358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+mn-lt"/>
              </a:rPr>
              <a:t>праздники</a:t>
            </a:r>
            <a:endParaRPr lang="ru-RU" sz="60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«Велосипедная планета»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«А ну-ка, парни»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3302135"/>
            <a:ext cx="4392000" cy="2468268"/>
          </a:xfrm>
        </p:spPr>
      </p:pic>
    </p:spTree>
    <p:extLst>
      <p:ext uri="{BB962C8B-B14F-4D97-AF65-F5344CB8AC3E}">
        <p14:creationId xmlns:p14="http://schemas.microsoft.com/office/powerpoint/2010/main" val="16093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«</a:t>
            </a:r>
            <a:r>
              <a:rPr lang="ru-RU" b="1" dirty="0" err="1" smtClean="0">
                <a:latin typeface="+mn-lt"/>
              </a:rPr>
              <a:t>Красноборская</a:t>
            </a:r>
            <a:r>
              <a:rPr lang="ru-RU" b="1" dirty="0" smtClean="0">
                <a:latin typeface="+mn-lt"/>
              </a:rPr>
              <a:t> лыжня»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903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День здоровья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6330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Спортивные встречи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9439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0736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>Культурно-просветительские мероприятия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0643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+mn-lt"/>
              </a:rPr>
              <a:t>Митинги</a:t>
            </a:r>
            <a:endParaRPr lang="ru-RU" sz="6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Торжественные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Траурные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402" y="2514600"/>
            <a:ext cx="2561020" cy="3846513"/>
          </a:xfrm>
        </p:spPr>
      </p:pic>
    </p:spTree>
    <p:extLst>
      <p:ext uri="{BB962C8B-B14F-4D97-AF65-F5344CB8AC3E}">
        <p14:creationId xmlns:p14="http://schemas.microsoft.com/office/powerpoint/2010/main" val="13001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306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В 2016 году отметили юбилеи: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dirty="0">
                <a:latin typeface="Georgia" pitchFamily="18" charset="0"/>
              </a:rPr>
              <a:t/>
            </a:r>
            <a:br>
              <a:rPr lang="ru-RU" sz="3600" dirty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народный коллектив вокальный ансамбль «Красноборочка»  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 30 лет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>
                <a:latin typeface="Georgia" pitchFamily="18" charset="0"/>
              </a:rPr>
              <a:t/>
            </a:r>
            <a:br>
              <a:rPr lang="ru-RU" sz="3600" dirty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коллектив ДПТ «Колибри»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5 лет</a:t>
            </a: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+mn-lt"/>
              </a:rPr>
              <a:t>Экскурсии</a:t>
            </a:r>
            <a:endParaRPr lang="ru-RU" sz="60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Выборг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Новгород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92343"/>
            <a:ext cx="4041775" cy="2691026"/>
          </a:xfrm>
        </p:spPr>
      </p:pic>
    </p:spTree>
    <p:extLst>
      <p:ext uri="{BB962C8B-B14F-4D97-AF65-F5344CB8AC3E}">
        <p14:creationId xmlns:p14="http://schemas.microsoft.com/office/powerpoint/2010/main" val="17009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Гатчина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Кировск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92343"/>
            <a:ext cx="4041775" cy="2691026"/>
          </a:xfrm>
        </p:spPr>
      </p:pic>
    </p:spTree>
    <p:extLst>
      <p:ext uri="{BB962C8B-B14F-4D97-AF65-F5344CB8AC3E}">
        <p14:creationId xmlns:p14="http://schemas.microsoft.com/office/powerpoint/2010/main" val="1991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+mn-lt"/>
              </a:rPr>
              <a:t>В</a:t>
            </a:r>
            <a:r>
              <a:rPr lang="ru-RU" sz="6000" b="1" dirty="0" smtClean="0">
                <a:latin typeface="+mn-lt"/>
              </a:rPr>
              <a:t>ыставки</a:t>
            </a:r>
            <a:endParaRPr lang="ru-RU" sz="60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3363"/>
            <a:ext cx="4038600" cy="268891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3363"/>
            <a:ext cx="4038600" cy="2688912"/>
          </a:xfrm>
        </p:spPr>
      </p:pic>
    </p:spTree>
    <p:extLst>
      <p:ext uri="{BB962C8B-B14F-4D97-AF65-F5344CB8AC3E}">
        <p14:creationId xmlns:p14="http://schemas.microsoft.com/office/powerpoint/2010/main" val="17427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92872"/>
            <a:ext cx="4040188" cy="26899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92343"/>
            <a:ext cx="4041775" cy="2691026"/>
          </a:xfrm>
        </p:spPr>
      </p:pic>
    </p:spTree>
    <p:extLst>
      <p:ext uri="{BB962C8B-B14F-4D97-AF65-F5344CB8AC3E}">
        <p14:creationId xmlns:p14="http://schemas.microsoft.com/office/powerpoint/2010/main" val="5303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+mn-lt"/>
              </a:rPr>
              <a:t>Мастер классы</a:t>
            </a:r>
            <a:endParaRPr lang="ru-RU" sz="60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3363"/>
            <a:ext cx="4038600" cy="26889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3363"/>
            <a:ext cx="4038600" cy="2688912"/>
          </a:xfrm>
        </p:spPr>
      </p:pic>
    </p:spTree>
    <p:extLst>
      <p:ext uri="{BB962C8B-B14F-4D97-AF65-F5344CB8AC3E}">
        <p14:creationId xmlns:p14="http://schemas.microsoft.com/office/powerpoint/2010/main" val="4116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93363"/>
            <a:ext cx="4038600" cy="26889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3363"/>
            <a:ext cx="4038600" cy="2688912"/>
          </a:xfrm>
        </p:spPr>
      </p:pic>
    </p:spTree>
    <p:extLst>
      <p:ext uri="{BB962C8B-B14F-4D97-AF65-F5344CB8AC3E}">
        <p14:creationId xmlns:p14="http://schemas.microsoft.com/office/powerpoint/2010/main" val="4228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Фольклорные праздники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7200" y="2793363"/>
            <a:ext cx="4038600" cy="26889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93363"/>
            <a:ext cx="4038600" cy="2688912"/>
          </a:xfrm>
        </p:spPr>
      </p:pic>
    </p:spTree>
    <p:extLst>
      <p:ext uri="{BB962C8B-B14F-4D97-AF65-F5344CB8AC3E}">
        <p14:creationId xmlns:p14="http://schemas.microsoft.com/office/powerpoint/2010/main" val="22506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Участие в конкурсах и фестивалях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5563"/>
              </p:ext>
            </p:extLst>
          </p:nvPr>
        </p:nvGraphicFramePr>
        <p:xfrm>
          <a:off x="827584" y="620688"/>
          <a:ext cx="7812000" cy="6232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Открытый районный фестиваль «Играй, гармонь»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Н.к.в.а. «Красноборочка»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Районный фестиваль людей благородного возраста «Душа по-прежнему крылата»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Н.к.в.а. «Красноборочка»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Районный конкурс военной песни «и песня, как память, жива»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Зеленецкий</a:t>
                      </a:r>
                      <a:r>
                        <a:rPr lang="ru-RU" sz="1200" dirty="0">
                          <a:effectLst/>
                        </a:rPr>
                        <a:t> А.И.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(участник семейного клуба)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Царскосельский открытый фестиваль «Храни себя, Россия»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Н.к.в.а</a:t>
                      </a:r>
                      <a:r>
                        <a:rPr lang="ru-RU" sz="1200" dirty="0">
                          <a:effectLst/>
                        </a:rPr>
                        <a:t>. «Красноборочка»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Открытый конкурс-фестиваль патриотической песни «Песни победы»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В.к</a:t>
                      </a:r>
                      <a:r>
                        <a:rPr lang="ru-RU" sz="1200" dirty="0">
                          <a:effectLst/>
                        </a:rPr>
                        <a:t>. «Отражение»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 </a:t>
                      </a:r>
                      <a:r>
                        <a:rPr lang="ru-RU" sz="1200" dirty="0">
                          <a:effectLst/>
                        </a:rPr>
                        <a:t>место дети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 </a:t>
                      </a:r>
                      <a:r>
                        <a:rPr lang="ru-RU" sz="1200" dirty="0">
                          <a:effectLst/>
                        </a:rPr>
                        <a:t>место молодежь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Областной конкурс молодых семей «Дружная семья»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Семейный клуб «Домовенок»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r>
                        <a:rPr lang="ru-RU" sz="1200" dirty="0">
                          <a:effectLst/>
                        </a:rPr>
                        <a:t> место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конкурс ветеранов «За здоровый образ жизни»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Совет и актив ветеранов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спортивный конкурс «Папа, мама,я…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Семейный клуб «Домовенок»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место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конкурс детского вокального искусства «Серебряный одуванчик»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Семейный клуб «Домовенок»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7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Открытый фольклорный фестиваль «Весенние зори»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Н.к.в.а. «Красноборочка»,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В.к. «Отражение»,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Коллектив ДПТ «Колибри»,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«Калинка»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праздник «День семьи»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Семейный клуб «Домовенок»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8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спортивно-туристический слет молодежи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Номинации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 бивуак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приветствие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7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Районный фестиваль «День единения славянских народов»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Н.к.в.а. «Красноборочка»,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Зеленецкий А.И.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(участник семейного клуба)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206" marR="4220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12777"/>
              </p:ext>
            </p:extLst>
          </p:nvPr>
        </p:nvGraphicFramePr>
        <p:xfrm>
          <a:off x="971600" y="836712"/>
          <a:ext cx="7632000" cy="345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Международный конкурс-фестиваль «Паруса надежды»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Н.к.в.а. «Красноборочка»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Диплом </a:t>
                      </a:r>
                      <a:r>
                        <a:rPr lang="en-US" sz="1800">
                          <a:effectLst/>
                        </a:rPr>
                        <a:t>III</a:t>
                      </a:r>
                      <a:r>
                        <a:rPr lang="ru-RU" sz="1800">
                          <a:effectLst/>
                        </a:rPr>
                        <a:t> степени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Фестиваль кино в Тосно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Театральная студия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</a:rPr>
                        <a:t>16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Районный фестиваль людей благородного возраста «Ветеранское подворье»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Совет ветеранов и актив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289" y="1484784"/>
            <a:ext cx="8532000" cy="48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14120"/>
              </p:ext>
            </p:extLst>
          </p:nvPr>
        </p:nvGraphicFramePr>
        <p:xfrm>
          <a:off x="539552" y="620688"/>
          <a:ext cx="7956000" cy="572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Районный конкурс-фестиваль Себе на радость, людям – на удивление»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Коллектив ДПТ «Колибри»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Победа в номинации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Районный конкурс-фестиваль семей «Семейное счастье»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Семейный клуб «Домовенок»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место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Открытый фестиваль «Дорога без конца»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Н.к.в.а</a:t>
                      </a:r>
                      <a:r>
                        <a:rPr lang="ru-RU" sz="1400" dirty="0">
                          <a:effectLst/>
                        </a:rPr>
                        <a:t>. «Красноборочка»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Всероссийский этап международного конкурса «Петербургская осень»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В.к. «Отражение»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(солистка Лукьянова А)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Лауреат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степени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Слет молодежных активов «Молодежная волна»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Районный конкурс «Молодежная палитра»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В.к. «Отражение»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Областной конкурс-фестиваль  «Край любимый и родной»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Н.к.в.а. «Красноборочка»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Дипломант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степени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Спортивный конкур «Ветераны за здоровый образ жизни»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Совет и актив ветеранов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Фестиваль «</a:t>
                      </a:r>
                      <a:r>
                        <a:rPr lang="ru-RU" sz="1400" dirty="0" err="1">
                          <a:effectLst/>
                        </a:rPr>
                        <a:t>Никольщина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Н.к.в.а. «Красноборочка»,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Фольклорный коллектив «Калинка» (Рук. Рогачёва Е.),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Коллектив ДПТ «Колибри»,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Семейный клуб «Домовенок»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787" marR="587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4575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Семья </a:t>
            </a:r>
            <a:r>
              <a:rPr lang="ru-RU" b="1" dirty="0" err="1" smtClean="0">
                <a:latin typeface="+mn-lt"/>
              </a:rPr>
              <a:t>Сушиных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3311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Семья </a:t>
            </a:r>
            <a:r>
              <a:rPr lang="ru-RU" b="1" dirty="0" err="1" smtClean="0">
                <a:latin typeface="+mn-lt"/>
              </a:rPr>
              <a:t>Бубенщиковых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3073679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63"/>
          <a:stretch/>
        </p:blipFill>
        <p:spPr>
          <a:xfrm>
            <a:off x="3779912" y="2276872"/>
            <a:ext cx="5220000" cy="43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Коллектив «Отражение»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16795"/>
            <a:ext cx="2922500" cy="43894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772816"/>
            <a:ext cx="2988000" cy="44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+mn-lt"/>
              </a:rPr>
              <a:t>Александра </a:t>
            </a:r>
            <a:r>
              <a:rPr lang="ru-RU" sz="6000" b="1" dirty="0">
                <a:latin typeface="+mn-lt"/>
              </a:rPr>
              <a:t>Л</a:t>
            </a:r>
            <a:r>
              <a:rPr lang="ru-RU" sz="6000" b="1" dirty="0" smtClean="0">
                <a:latin typeface="+mn-lt"/>
              </a:rPr>
              <a:t>укьянова</a:t>
            </a:r>
            <a:endParaRPr lang="ru-RU" sz="6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7527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+mn-lt"/>
              </a:rPr>
              <a:t>«Красноборочка»</a:t>
            </a:r>
            <a:endParaRPr lang="ru-RU" sz="66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1066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Ветераны за здоровый образ жизни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59" y="1935163"/>
            <a:ext cx="6206881" cy="4389437"/>
          </a:xfrm>
        </p:spPr>
      </p:pic>
    </p:spTree>
    <p:extLst>
      <p:ext uri="{BB962C8B-B14F-4D97-AF65-F5344CB8AC3E}">
        <p14:creationId xmlns:p14="http://schemas.microsoft.com/office/powerpoint/2010/main" val="3155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Слет молодежных активов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64" y="1935163"/>
            <a:ext cx="7076671" cy="4389437"/>
          </a:xfrm>
        </p:spPr>
      </p:pic>
    </p:spTree>
    <p:extLst>
      <p:ext uri="{BB962C8B-B14F-4D97-AF65-F5344CB8AC3E}">
        <p14:creationId xmlns:p14="http://schemas.microsoft.com/office/powerpoint/2010/main" val="2341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Спортивно-туристический слет молодежи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2305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Ветеранская планета спорта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16175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455" y="384948"/>
            <a:ext cx="6151418" cy="60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Весенние зори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7108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Себе на радость, людям-на удивление!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1380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Ветеранское подворье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2415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Молодежный форум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40459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Соревнования по боксу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281" y="1935163"/>
            <a:ext cx="5843438" cy="4389437"/>
          </a:xfrm>
        </p:spPr>
      </p:pic>
    </p:spTree>
    <p:extLst>
      <p:ext uri="{BB962C8B-B14F-4D97-AF65-F5344CB8AC3E}">
        <p14:creationId xmlns:p14="http://schemas.microsoft.com/office/powerpoint/2010/main" val="22961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Конкурс-фестиваль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«Песни победы»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2922500" cy="4389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2636912"/>
            <a:ext cx="5328000" cy="40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704088"/>
            <a:ext cx="4618856" cy="488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>Открытый конкурс вокалистов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«Серебряный одуванчик»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98937" y="1931185"/>
            <a:ext cx="5688000" cy="3787086"/>
          </a:xfrm>
        </p:spPr>
      </p:pic>
    </p:spTree>
    <p:extLst>
      <p:ext uri="{BB962C8B-B14F-4D97-AF65-F5344CB8AC3E}">
        <p14:creationId xmlns:p14="http://schemas.microsoft.com/office/powerpoint/2010/main" val="3932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Фестиваль «</a:t>
            </a:r>
            <a:r>
              <a:rPr lang="ru-RU" b="1" dirty="0" err="1" smtClean="0">
                <a:latin typeface="+mn-lt"/>
              </a:rPr>
              <a:t>Никольщина</a:t>
            </a:r>
            <a:r>
              <a:rPr lang="ru-RU" b="1" dirty="0" smtClean="0">
                <a:latin typeface="+mn-lt"/>
              </a:rPr>
              <a:t>»</a:t>
            </a:r>
            <a:endParaRPr lang="ru-RU" b="1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049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08720"/>
            <a:ext cx="8352000" cy="5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64704"/>
            <a:ext cx="8388000" cy="55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656184"/>
          </a:xfrm>
        </p:spPr>
        <p:txBody>
          <a:bodyPr/>
          <a:lstStyle/>
          <a:p>
            <a:pPr algn="ctr"/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Культурно- массовое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Спортивно-массовое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4000" dirty="0" smtClean="0"/>
              <a:t>Культурно-просветительское</a:t>
            </a:r>
          </a:p>
          <a:p>
            <a:pPr algn="l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68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Фестиваль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«Играй, гармонь!»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267" y="1935163"/>
            <a:ext cx="5081465" cy="4389437"/>
          </a:xfrm>
        </p:spPr>
      </p:pic>
    </p:spTree>
    <p:extLst>
      <p:ext uri="{BB962C8B-B14F-4D97-AF65-F5344CB8AC3E}">
        <p14:creationId xmlns:p14="http://schemas.microsoft.com/office/powerpoint/2010/main" val="10928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596000" cy="56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Кинофестиваль в Тосно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5955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8445">
            <a:off x="284411" y="178471"/>
            <a:ext cx="3024000" cy="4541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8851">
            <a:off x="5737829" y="1214749"/>
            <a:ext cx="3024000" cy="4541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49412"/>
            <a:ext cx="2628000" cy="4400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56" y="3081304"/>
            <a:ext cx="5400000" cy="35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4145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Совместная работа семейного клуба «Домовенок» с МКДОУ «Детский сад № 28»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5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Совместные фольклорные праздники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08" y="1935163"/>
            <a:ext cx="6190384" cy="4389437"/>
          </a:xfrm>
        </p:spPr>
      </p:pic>
    </p:spTree>
    <p:extLst>
      <p:ext uri="{BB962C8B-B14F-4D97-AF65-F5344CB8AC3E}">
        <p14:creationId xmlns:p14="http://schemas.microsoft.com/office/powerpoint/2010/main" val="16134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Тематические выставки поделок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162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Мастер классы для детей и родителей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9836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Спортивные праздники для детей и родителей</a:t>
            </a:r>
            <a:endParaRPr lang="ru-RU" b="1" dirty="0">
              <a:latin typeface="+mn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32897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Праздничные программы</a:t>
            </a:r>
            <a:endParaRPr lang="ru-RU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652" y="1935163"/>
            <a:ext cx="6592695" cy="4389437"/>
          </a:xfrm>
        </p:spPr>
      </p:pic>
    </p:spTree>
    <p:extLst>
      <p:ext uri="{BB962C8B-B14F-4D97-AF65-F5344CB8AC3E}">
        <p14:creationId xmlns:p14="http://schemas.microsoft.com/office/powerpoint/2010/main" val="27204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728192"/>
          </a:xfrm>
        </p:spPr>
        <p:txBody>
          <a:bodyPr/>
          <a:lstStyle/>
          <a:p>
            <a:pPr algn="ctr"/>
            <a:r>
              <a:rPr lang="ru-RU" dirty="0" smtClean="0"/>
              <a:t>Совместная работа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2416232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/>
              <a:t>МКДОУ «Детский сад № 28»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Красноборская</a:t>
            </a:r>
            <a:r>
              <a:rPr lang="ru-RU" sz="3600" dirty="0" smtClean="0"/>
              <a:t> СОШ»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/>
              <a:t>Совет ветеранов Красного Бора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600" dirty="0" smtClean="0"/>
              <a:t>Центр казачьей джигитовки «</a:t>
            </a:r>
            <a:r>
              <a:rPr lang="ru-RU" sz="3600" dirty="0" err="1" smtClean="0"/>
              <a:t>Багмут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36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совместной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Юбилей детского сада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59539"/>
            <a:ext cx="8229600" cy="3940684"/>
          </a:xfrm>
        </p:spPr>
      </p:pic>
    </p:spTree>
    <p:extLst>
      <p:ext uri="{BB962C8B-B14F-4D97-AF65-F5344CB8AC3E}">
        <p14:creationId xmlns:p14="http://schemas.microsoft.com/office/powerpoint/2010/main" val="30963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Юбилей Совета ветеранов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3348000" cy="2947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24944"/>
            <a:ext cx="5544000" cy="36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Итоги работы за 2016 год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Награждение организаторов и участников спортивных соревнований </a:t>
            </a:r>
            <a:endParaRPr lang="ru-RU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171859"/>
            <a:ext cx="5436000" cy="361929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204864"/>
            <a:ext cx="4391891" cy="4010891"/>
          </a:xfrm>
        </p:spPr>
      </p:pic>
    </p:spTree>
    <p:extLst>
      <p:ext uri="{BB962C8B-B14F-4D97-AF65-F5344CB8AC3E}">
        <p14:creationId xmlns:p14="http://schemas.microsoft.com/office/powerpoint/2010/main" val="8669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Награждение коллектива ДПТ «Колибри» за активное участие в районных мероприятиях</a:t>
            </a:r>
            <a:endParaRPr lang="ru-RU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060848"/>
            <a:ext cx="3519055" cy="39000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79978" y="2656928"/>
            <a:ext cx="4860000" cy="32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Награждение участников молодежного актива по итогам года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Экскурсия и посещение театра для участников конкурсов, соревнований и фестивалей</a:t>
            </a:r>
            <a:endParaRPr lang="ru-RU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872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18448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832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400" dirty="0" smtClean="0">
                <a:effectLst/>
              </a:rPr>
              <a:t>За </a:t>
            </a:r>
            <a:r>
              <a:rPr lang="ru-RU" sz="4400" dirty="0">
                <a:effectLst/>
              </a:rPr>
              <a:t>2016 год МКУК  «Красноборский центр досуга и народного творчества» организовал и провел 67 и принял участие в 27  культурно – массовых  и  спортивных мероприятиях. </a:t>
            </a:r>
            <a:br>
              <a:rPr lang="ru-RU" sz="4400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5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/>
              <a:t>Культурно-массовые мероприятия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695</Words>
  <Application>Microsoft Office PowerPoint</Application>
  <PresentationFormat>Экран (4:3)</PresentationFormat>
  <Paragraphs>198</Paragraphs>
  <Slides>77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5" baseType="lpstr">
      <vt:lpstr>Andalus</vt:lpstr>
      <vt:lpstr>Arial</vt:lpstr>
      <vt:lpstr>Calibri</vt:lpstr>
      <vt:lpstr>Constantia</vt:lpstr>
      <vt:lpstr>Georgia</vt:lpstr>
      <vt:lpstr>Times New Roman</vt:lpstr>
      <vt:lpstr>Wingdings 2</vt:lpstr>
      <vt:lpstr>Поток</vt:lpstr>
      <vt:lpstr>муниципальное казенное учреждение культуры  «Красноборский  центр досуга и  народного творчества»</vt:lpstr>
      <vt:lpstr>              </vt:lpstr>
      <vt:lpstr>В 2016 году отметили юбилеи:  народный коллектив вокальный ансамбль «Красноборочка»     30 лет  коллектив ДПТ «Колибри» 5 лет</vt:lpstr>
      <vt:lpstr>Презентация PowerPoint</vt:lpstr>
      <vt:lpstr>Презентация PowerPoint</vt:lpstr>
      <vt:lpstr>Направления работы</vt:lpstr>
      <vt:lpstr>Совместная работа :</vt:lpstr>
      <vt:lpstr>   За 2016 год МКУК  «Красноборский центр досуга и народного творчества» организовал и провел 67 и принял участие в 27  культурно – массовых  и  спортивных мероприятиях.    </vt:lpstr>
      <vt:lpstr>Культурно-массовые мероприятия</vt:lpstr>
      <vt:lpstr>Праздничный концерт к  8 Марта </vt:lpstr>
      <vt:lpstr>Красноборская широкая Масленица</vt:lpstr>
      <vt:lpstr> Конкурсно-развлекательная программа  «Мамино сердце»</vt:lpstr>
      <vt:lpstr>«День воинской славы России» 71 год Великой Победы </vt:lpstr>
      <vt:lpstr>Презентация PowerPoint</vt:lpstr>
      <vt:lpstr>Последний звонок</vt:lpstr>
      <vt:lpstr>Международный   День защиты детей</vt:lpstr>
      <vt:lpstr>Праздничное мероприятие совместно с центром казачьей джигитовки Багмут, посвященное Дню России</vt:lpstr>
      <vt:lpstr>Праздничное мероприятие совместно с центром казачьей джигитовки Багмут, «День отца»</vt:lpstr>
      <vt:lpstr> Ежегодный традиционный праздник  «День поселка» </vt:lpstr>
      <vt:lpstr>   Конкурсно - развлекательная программа  «А ну-ка, бабушки» </vt:lpstr>
      <vt:lpstr>Новогоднее гуляние</vt:lpstr>
      <vt:lpstr>Спортивно-массовые мероприятия и праздники</vt:lpstr>
      <vt:lpstr>спартакиады </vt:lpstr>
      <vt:lpstr>праздники</vt:lpstr>
      <vt:lpstr>«Красноборская лыжня»</vt:lpstr>
      <vt:lpstr>День здоровья</vt:lpstr>
      <vt:lpstr>Спортивные встречи</vt:lpstr>
      <vt:lpstr>Культурно-просветительские мероприятия</vt:lpstr>
      <vt:lpstr>Митинги</vt:lpstr>
      <vt:lpstr>Экскурсии</vt:lpstr>
      <vt:lpstr>Презентация PowerPoint</vt:lpstr>
      <vt:lpstr>Выставки</vt:lpstr>
      <vt:lpstr>Презентация PowerPoint</vt:lpstr>
      <vt:lpstr>Мастер классы</vt:lpstr>
      <vt:lpstr>Презентация PowerPoint</vt:lpstr>
      <vt:lpstr>Фольклорные праздники</vt:lpstr>
      <vt:lpstr>Участие в конкурсах и фестивалях</vt:lpstr>
      <vt:lpstr>Презентация PowerPoint</vt:lpstr>
      <vt:lpstr>Презентация PowerPoint</vt:lpstr>
      <vt:lpstr>Презентация PowerPoint</vt:lpstr>
      <vt:lpstr>Семья Сушиных</vt:lpstr>
      <vt:lpstr>Семья Бубенщиковых</vt:lpstr>
      <vt:lpstr>Коллектив «Отражение»</vt:lpstr>
      <vt:lpstr>Александра Лукьянова</vt:lpstr>
      <vt:lpstr>«Красноборочка»</vt:lpstr>
      <vt:lpstr>Ветераны за здоровый образ жизни</vt:lpstr>
      <vt:lpstr>Слет молодежных активов</vt:lpstr>
      <vt:lpstr>Спортивно-туристический слет молодежи</vt:lpstr>
      <vt:lpstr>Ветеранская планета спорта</vt:lpstr>
      <vt:lpstr>Весенние зори</vt:lpstr>
      <vt:lpstr>Себе на радость, людям-на удивление!</vt:lpstr>
      <vt:lpstr>Ветеранское подворье</vt:lpstr>
      <vt:lpstr>Молодежный форум</vt:lpstr>
      <vt:lpstr>Соревнования по боксу</vt:lpstr>
      <vt:lpstr>Конкурс-фестиваль  «Песни победы»</vt:lpstr>
      <vt:lpstr>    Открытый конкурс вокалистов «Серебряный одуванчик»</vt:lpstr>
      <vt:lpstr>Фестиваль «Никольщина»</vt:lpstr>
      <vt:lpstr>Презентация PowerPoint</vt:lpstr>
      <vt:lpstr>Презентация PowerPoint</vt:lpstr>
      <vt:lpstr>Фестиваль  «Играй, гармонь!»</vt:lpstr>
      <vt:lpstr>Презентация PowerPoint</vt:lpstr>
      <vt:lpstr>Кинофестиваль в Тосно</vt:lpstr>
      <vt:lpstr>Презентация PowerPoint</vt:lpstr>
      <vt:lpstr>Совместная работа семейного клуба «Домовенок» с МКДОУ «Детский сад № 28»</vt:lpstr>
      <vt:lpstr>Совместные фольклорные праздники</vt:lpstr>
      <vt:lpstr>Тематические выставки поделок</vt:lpstr>
      <vt:lpstr>Мастер классы для детей и родителей</vt:lpstr>
      <vt:lpstr>Спортивные праздники для детей и родителей</vt:lpstr>
      <vt:lpstr>Праздничные программы</vt:lpstr>
      <vt:lpstr>Результат совместной работы</vt:lpstr>
      <vt:lpstr>Юбилей детского сада</vt:lpstr>
      <vt:lpstr>Юбилей Совета ветеранов</vt:lpstr>
      <vt:lpstr>Итоги работы за 2016 год </vt:lpstr>
      <vt:lpstr>Награждение организаторов и участников спортивных соревнований </vt:lpstr>
      <vt:lpstr>Награждение коллектива ДПТ «Колибри» за активное участие в районных мероприятиях</vt:lpstr>
      <vt:lpstr>Награждение участников молодежного актива по итогам года</vt:lpstr>
      <vt:lpstr>Экскурсия и посещение театра для участников конкурсов, соревнований и фестивалей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культуры «Краноборский центр досуга и народного творчества»</dc:title>
  <dc:creator>Елена</dc:creator>
  <cp:lastModifiedBy>Андрей Андреев</cp:lastModifiedBy>
  <cp:revision>55</cp:revision>
  <dcterms:created xsi:type="dcterms:W3CDTF">2016-03-19T17:41:06Z</dcterms:created>
  <dcterms:modified xsi:type="dcterms:W3CDTF">2017-04-18T12:12:54Z</dcterms:modified>
</cp:coreProperties>
</file>